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587" r:id="rId2"/>
    <p:sldId id="588" r:id="rId3"/>
    <p:sldId id="542" r:id="rId4"/>
    <p:sldId id="543" r:id="rId5"/>
    <p:sldId id="545" r:id="rId6"/>
    <p:sldId id="550" r:id="rId7"/>
    <p:sldId id="552" r:id="rId8"/>
    <p:sldId id="553" r:id="rId9"/>
    <p:sldId id="589" r:id="rId10"/>
    <p:sldId id="584" r:id="rId11"/>
    <p:sldId id="555" r:id="rId12"/>
    <p:sldId id="579" r:id="rId13"/>
    <p:sldId id="590" r:id="rId14"/>
    <p:sldId id="557" r:id="rId15"/>
    <p:sldId id="585" r:id="rId16"/>
    <p:sldId id="591" r:id="rId17"/>
    <p:sldId id="580" r:id="rId18"/>
    <p:sldId id="581" r:id="rId19"/>
    <p:sldId id="559" r:id="rId20"/>
    <p:sldId id="586" r:id="rId21"/>
    <p:sldId id="592" r:id="rId22"/>
    <p:sldId id="561" r:id="rId23"/>
    <p:sldId id="582" r:id="rId24"/>
    <p:sldId id="436" r:id="rId25"/>
    <p:sldId id="437" r:id="rId26"/>
    <p:sldId id="438" r:id="rId27"/>
    <p:sldId id="439" r:id="rId28"/>
    <p:sldId id="440" r:id="rId29"/>
    <p:sldId id="449" r:id="rId30"/>
    <p:sldId id="442" r:id="rId31"/>
    <p:sldId id="443" r:id="rId32"/>
    <p:sldId id="444" r:id="rId33"/>
    <p:sldId id="445" r:id="rId34"/>
    <p:sldId id="544" r:id="rId35"/>
    <p:sldId id="593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922"/>
    <a:srgbClr val="CC6600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12" autoAdjust="0"/>
    <p:restoredTop sz="94415" autoAdjust="0"/>
  </p:normalViewPr>
  <p:slideViewPr>
    <p:cSldViewPr>
      <p:cViewPr varScale="1">
        <p:scale>
          <a:sx n="65" d="100"/>
          <a:sy n="65" d="100"/>
        </p:scale>
        <p:origin x="43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9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0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2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nrXkM-4VA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clRxWYOfT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ampaignkerusso.org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campaignkerusso.org/?p=13935" TargetMode="External"/><Relationship Id="rId2" Type="http://schemas.openxmlformats.org/officeDocument/2006/relationships/hyperlink" Target="http://download.cnet.com/Free-YouTube-Downloader/3000-2071_4-7521943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sonshinetent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oq_grSFlN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microsoft.com/office/2007/relationships/hdphoto" Target="../media/hdphoto7.wdp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8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4.jpeg"/><Relationship Id="rId5" Type="http://schemas.openxmlformats.org/officeDocument/2006/relationships/hyperlink" Target="http://www.google.com/url?sa=i&amp;rct=j&amp;q=&amp;esrc=s&amp;frm=1&amp;source=images&amp;cd=&amp;cad=rja&amp;docid=vUlyUVPkx3tahM&amp;tbnid=TvPMI8r5l7_elM:&amp;ved=0CAUQjRw&amp;url=http://gentleshepherdbaptist.blogspot.com/2012/10/the-sinners-prayer.html&amp;ei=lfZxUffmJ6qp2QWoxICoDw&amp;psig=AFQjCNFfdshPKJq0Eh2gecVF8GOac5EGSQ&amp;ust=1366509573987640" TargetMode="Externa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ampaignkerusso.org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campaignkerusso.org/?p=13935" TargetMode="External"/><Relationship Id="rId2" Type="http://schemas.openxmlformats.org/officeDocument/2006/relationships/hyperlink" Target="http://download.cnet.com/Free-YouTube-Downloader/3000-2071_4-7521943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sonshinetent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u8TJKMtmt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5"/>
            <a:ext cx="9143999" cy="685799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6001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effectLst>
                  <a:glow rad="127000">
                    <a:srgbClr val="002060"/>
                  </a:glow>
                </a:effectLst>
              </a:rPr>
              <a:t>Lessons from </a:t>
            </a:r>
          </a:p>
          <a:p>
            <a:pPr marL="0" indent="0" algn="ctr">
              <a:buNone/>
            </a:pPr>
            <a:r>
              <a:rPr lang="en-US" sz="4800" dirty="0">
                <a:effectLst>
                  <a:glow rad="127000">
                    <a:srgbClr val="002060"/>
                  </a:glow>
                </a:effectLst>
              </a:rPr>
              <a:t>God’s Creatures pt. 1</a:t>
            </a:r>
          </a:p>
        </p:txBody>
      </p:sp>
    </p:spTree>
    <p:extLst>
      <p:ext uri="{BB962C8B-B14F-4D97-AF65-F5344CB8AC3E}">
        <p14:creationId xmlns:p14="http://schemas.microsoft.com/office/powerpoint/2010/main" val="28435872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9833"/>
            <a:ext cx="2514600" cy="7421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Deer Questions: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8" y="228600"/>
            <a:ext cx="3311186" cy="358612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29000" y="23844"/>
            <a:ext cx="5715000" cy="683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dirty="0"/>
              <a:t>Why did God give mountain deer special feet?</a:t>
            </a:r>
          </a:p>
          <a:p>
            <a:pPr marL="0" indent="0">
              <a:buNone/>
            </a:pPr>
            <a:r>
              <a:rPr lang="en-US" sz="3200" dirty="0"/>
              <a:t>Why did David feel he had something like mountain deer feet?</a:t>
            </a:r>
          </a:p>
          <a:p>
            <a:pPr marL="0" indent="0">
              <a:buNone/>
            </a:pPr>
            <a:r>
              <a:rPr lang="en-US" sz="3200" dirty="0"/>
              <a:t>Mountain deer get around rocks on steep cliffs. How can believers get through life’s many problems?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600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7"/>
            <a:ext cx="9154536" cy="6530236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10536" y="6115833"/>
            <a:ext cx="9144000" cy="742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kern="0" dirty="0"/>
              <a:t>Believers thirst for God as deer thirst for water.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44982" y="-76200"/>
            <a:ext cx="6979182" cy="2590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4000" dirty="0">
                <a:effectLst>
                  <a:glow rad="127000">
                    <a:schemeClr val="bg1"/>
                  </a:glow>
                </a:effectLst>
              </a:rPr>
              <a:t>“As a deer gets thirsty for streams of water, I truly am thirsty for you, my God.”</a:t>
            </a:r>
          </a:p>
          <a:p>
            <a:pPr marL="0" indent="0" algn="r">
              <a:buNone/>
            </a:pPr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Ps. 42:1 CEV</a:t>
            </a:r>
          </a:p>
        </p:txBody>
      </p:sp>
    </p:spTree>
    <p:extLst>
      <p:ext uri="{BB962C8B-B14F-4D97-AF65-F5344CB8AC3E}">
        <p14:creationId xmlns:p14="http://schemas.microsoft.com/office/powerpoint/2010/main" val="38188324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8" y="228600"/>
            <a:ext cx="3311186" cy="358612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9833"/>
            <a:ext cx="2514600" cy="7421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 Deer Questions: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29000" y="23844"/>
            <a:ext cx="5715000" cy="683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dirty="0"/>
              <a:t>What do deer thirst for?</a:t>
            </a:r>
          </a:p>
          <a:p>
            <a:pPr marL="0" indent="0">
              <a:buNone/>
            </a:pPr>
            <a:r>
              <a:rPr lang="en-US" sz="3200" dirty="0"/>
              <a:t>What did David thirst for?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460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69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Song Goes Here </a:t>
            </a:r>
            <a:br>
              <a:rPr lang="en-US" sz="4400" dirty="0"/>
            </a:br>
            <a:r>
              <a:rPr lang="en-US" sz="4400" dirty="0"/>
              <a:t>Title: As a Deer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Download Here: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https://www.youtube.com/watch?v=5nrXkM-4VAM</a:t>
            </a:r>
            <a:r>
              <a:rPr lang="en-US" dirty="0"/>
              <a:t> 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/>
              <a:t>Song: As the Deer</a:t>
            </a:r>
          </a:p>
        </p:txBody>
      </p:sp>
    </p:spTree>
    <p:extLst>
      <p:ext uri="{BB962C8B-B14F-4D97-AF65-F5344CB8AC3E}">
        <p14:creationId xmlns:p14="http://schemas.microsoft.com/office/powerpoint/2010/main" val="53000989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4" y="1"/>
            <a:ext cx="4649244" cy="1219200"/>
          </a:xfrm>
        </p:spPr>
        <p:txBody>
          <a:bodyPr/>
          <a:lstStyle/>
          <a:p>
            <a:pPr lvl="0"/>
            <a:r>
              <a:rPr lang="en-US" dirty="0"/>
              <a:t>Oxen &amp; Donkeys: </a:t>
            </a:r>
            <a:br>
              <a:rPr lang="en-US" dirty="0"/>
            </a:br>
            <a:r>
              <a:rPr lang="en-US" dirty="0"/>
              <a:t>Love Their Owner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62000"/>
            <a:ext cx="4191000" cy="3810000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sz="4000" dirty="0"/>
              <a:t>“Even the animals—the donkey and the ox—know their owner and appreciate 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" y="1600200"/>
            <a:ext cx="4800600" cy="3512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" y="4267200"/>
            <a:ext cx="2819400" cy="232685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71800" y="4419600"/>
            <a:ext cx="6206124" cy="231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000" kern="0" dirty="0"/>
              <a:t>care for them, but not my people Israel. No matter what I do for them, they still don’t care.” </a:t>
            </a:r>
            <a:r>
              <a:rPr lang="en-US" kern="0" dirty="0"/>
              <a:t>Isa. 1:3 TLB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816162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9833"/>
            <a:ext cx="3429000" cy="11231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Oxen &amp; Donkey Questions: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29000" y="23844"/>
            <a:ext cx="5715000" cy="683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dirty="0"/>
              <a:t>How do oxen &amp; donkeys feel about their good owners and why?</a:t>
            </a:r>
          </a:p>
          <a:p>
            <a:pPr marL="0" indent="0">
              <a:buNone/>
            </a:pPr>
            <a:r>
              <a:rPr lang="en-US" sz="3200" dirty="0"/>
              <a:t>How were God’s people, Israel, different than the oxen and donkeys?</a:t>
            </a:r>
          </a:p>
          <a:p>
            <a:pPr marL="0" indent="0">
              <a:buNone/>
            </a:pPr>
            <a:r>
              <a:rPr lang="en-US" sz="3200" dirty="0"/>
              <a:t>believers?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48" y="838200"/>
            <a:ext cx="3471148" cy="2539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10302"/>
            <a:ext cx="2038611" cy="1682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310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421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Video Goes Here</a:t>
            </a:r>
            <a:br>
              <a:rPr lang="en-US" sz="4400" dirty="0"/>
            </a:br>
            <a:r>
              <a:rPr lang="en-US" sz="4400" dirty="0"/>
              <a:t>Title: Gentle Trainer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Download Here: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https://youtu.be/MclRxWYOfTg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3867" y="0"/>
            <a:ext cx="9144000" cy="685800"/>
          </a:xfrm>
        </p:spPr>
        <p:txBody>
          <a:bodyPr/>
          <a:lstStyle/>
          <a:p>
            <a:r>
              <a:rPr lang="en-US" sz="3600" dirty="0"/>
              <a:t>Video: Gentle Owner Training His Oxen</a:t>
            </a:r>
          </a:p>
        </p:txBody>
      </p:sp>
    </p:spTree>
    <p:extLst>
      <p:ext uri="{BB962C8B-B14F-4D97-AF65-F5344CB8AC3E}">
        <p14:creationId xmlns:p14="http://schemas.microsoft.com/office/powerpoint/2010/main" val="34461901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9833"/>
            <a:ext cx="3429000" cy="11231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 Oxen &amp; Donkey Questions: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29000" y="23844"/>
            <a:ext cx="5715000" cy="683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dirty="0"/>
              <a:t>What did the gentle owner say he always wanted to do for his oxen?</a:t>
            </a:r>
          </a:p>
          <a:p>
            <a:pPr marL="0" indent="0">
              <a:buNone/>
            </a:pPr>
            <a:r>
              <a:rPr lang="en-US" sz="3200" dirty="0"/>
              <a:t>Why does God want to talk to us?</a:t>
            </a:r>
          </a:p>
          <a:p>
            <a:pPr marL="0" indent="0">
              <a:buNone/>
            </a:pPr>
            <a:r>
              <a:rPr lang="en-US" sz="3200" dirty="0"/>
              <a:t>How do the oxen &amp; believers become perfected? believers?</a:t>
            </a:r>
          </a:p>
          <a:p>
            <a:pPr marL="0" indent="0">
              <a:buNone/>
            </a:pPr>
            <a:r>
              <a:rPr lang="en-US" sz="3200" dirty="0"/>
              <a:t>What is the first &amp; second most important commands ?</a:t>
            </a:r>
          </a:p>
          <a:p>
            <a:pPr marL="0" indent="0">
              <a:buNone/>
            </a:pPr>
            <a:r>
              <a:rPr lang="en-US" sz="3200" dirty="0"/>
              <a:t>Why are these two commands also important for believers?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48" y="1179443"/>
            <a:ext cx="3471148" cy="2539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51545"/>
            <a:ext cx="2038611" cy="1682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955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9833"/>
            <a:ext cx="3429000" cy="11231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And…More Oxen &amp; Donkey Questions: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76600" y="23844"/>
            <a:ext cx="5867399" cy="683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dirty="0"/>
              <a:t>How did the oxen react to the cat distraction?</a:t>
            </a:r>
          </a:p>
          <a:p>
            <a:pPr marL="0" indent="0">
              <a:buNone/>
            </a:pPr>
            <a:r>
              <a:rPr lang="en-US" sz="3200" dirty="0"/>
              <a:t>What kind of distractions do believers have?</a:t>
            </a:r>
          </a:p>
          <a:p>
            <a:pPr marL="0" indent="0">
              <a:buNone/>
            </a:pPr>
            <a:r>
              <a:rPr lang="en-US" sz="3200" dirty="0"/>
              <a:t>What was “Narayana” (the smaller ox) doing while she was concerned about the cat?</a:t>
            </a:r>
          </a:p>
          <a:p>
            <a:pPr marL="0" indent="0">
              <a:buNone/>
            </a:pPr>
            <a:r>
              <a:rPr lang="en-US" sz="3200" dirty="0"/>
              <a:t>What does this teach believers about God’s voice?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48" y="1352098"/>
            <a:ext cx="3471148" cy="2539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4200"/>
            <a:ext cx="2038611" cy="1682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9554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lvl="0"/>
            <a:r>
              <a:rPr lang="en-US" dirty="0"/>
              <a:t>Sheep: Listen to their Shepherd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514600"/>
            <a:ext cx="4419600" cy="434671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“My sheep recognize my voice, and I know them, and they follow me.” </a:t>
            </a:r>
            <a:r>
              <a:rPr lang="en-US" dirty="0"/>
              <a:t>John 10:27 TLB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70526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9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/>
              <a:t>Note:</a:t>
            </a:r>
            <a:r>
              <a:rPr lang="en-US" sz="2400" dirty="0"/>
              <a:t> After you download the slideshow, you may also need to download some videos from YouTube &amp; add them into this PowerPoint. This tool can help you: 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Free YouTube Download</a:t>
            </a:r>
            <a:r>
              <a:rPr lang="en-US" sz="2400" dirty="0"/>
              <a:t> 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209800"/>
            <a:ext cx="624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present these messages in outdoor venues using the </a:t>
            </a:r>
            <a:r>
              <a:rPr lang="en-US" sz="2400" b="1" dirty="0">
                <a:latin typeface="Arial" charset="0"/>
                <a:hlinkClick r:id="rId6"/>
              </a:rPr>
              <a:t>SonShineTent</a:t>
            </a:r>
            <a:r>
              <a:rPr lang="en-US" sz="2400" b="1" dirty="0">
                <a:latin typeface="Arial" charset="0"/>
              </a:rPr>
              <a:t>.</a:t>
            </a:r>
            <a:br>
              <a:rPr lang="en-US" sz="2400" b="1" dirty="0">
                <a:latin typeface="Arial" charset="0"/>
              </a:rPr>
            </a:br>
            <a:r>
              <a:rPr lang="en-US" sz="2400" b="1" dirty="0">
                <a:latin typeface="Arial" charset="0"/>
              </a:rPr>
              <a:t>Watch the video of our service that goes with this message, click here: </a:t>
            </a:r>
            <a:r>
              <a:rPr lang="en-US" sz="2400" b="1" dirty="0">
                <a:latin typeface="Arial" charset="0"/>
                <a:hlinkClick r:id="rId7"/>
              </a:rPr>
              <a:t>http://campaignkerusso.org/?p=13935</a:t>
            </a:r>
            <a:r>
              <a:rPr lang="en-US" sz="2400" b="1" dirty="0">
                <a:latin typeface="Arial" charset="0"/>
              </a:rPr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b="1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8"/>
              </a:rPr>
              <a:t>info@campaignkerusso.org</a:t>
            </a:r>
            <a:r>
              <a:rPr lang="en-US" sz="2400" b="1" dirty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371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9833"/>
            <a:ext cx="3429000" cy="11231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Sheep </a:t>
            </a:r>
          </a:p>
          <a:p>
            <a:pPr marL="0" indent="0">
              <a:buNone/>
            </a:pPr>
            <a:r>
              <a:rPr lang="en-US" dirty="0"/>
              <a:t>Questions: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76600" y="23844"/>
            <a:ext cx="5867399" cy="683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dirty="0"/>
              <a:t>What do God’s people (God’s sheep) recognize?</a:t>
            </a:r>
          </a:p>
          <a:p>
            <a:pPr marL="0" indent="0">
              <a:buNone/>
            </a:pPr>
            <a:r>
              <a:rPr lang="en-US" sz="3200" dirty="0"/>
              <a:t>Why do you think believers recognize God’s voice?</a:t>
            </a:r>
          </a:p>
          <a:p>
            <a:pPr marL="0" indent="0">
              <a:buNone/>
            </a:pPr>
            <a:r>
              <a:rPr lang="en-US" sz="3200" dirty="0"/>
              <a:t>What does our Shepherd (Jesus) say He knows?</a:t>
            </a:r>
          </a:p>
          <a:p>
            <a:pPr marL="0" indent="0">
              <a:buNone/>
            </a:pPr>
            <a:r>
              <a:rPr lang="en-US" sz="3200" dirty="0"/>
              <a:t>What do you think He knows about us?</a:t>
            </a:r>
          </a:p>
          <a:p>
            <a:pPr marL="0" indent="0">
              <a:buNone/>
            </a:pPr>
            <a:r>
              <a:rPr lang="en-US" sz="3200" dirty="0"/>
              <a:t>When God’s sheep hear His voice, what do they do?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90600"/>
            <a:ext cx="3352800" cy="335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039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231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Video Goes Here</a:t>
            </a:r>
            <a:br>
              <a:rPr lang="en-US" sz="4400" dirty="0"/>
            </a:br>
            <a:r>
              <a:rPr lang="en-US" sz="4400" dirty="0"/>
              <a:t>Title: Sheep Hear Master’s Voice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Download Here: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https://www.youtube.com/watch?v=Coq_grSFlNs</a:t>
            </a:r>
            <a:r>
              <a:rPr lang="en-US" dirty="0"/>
              <a:t> 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Video: Their Master’s Voice</a:t>
            </a:r>
          </a:p>
        </p:txBody>
      </p:sp>
    </p:spTree>
    <p:extLst>
      <p:ext uri="{BB962C8B-B14F-4D97-AF65-F5344CB8AC3E}">
        <p14:creationId xmlns:p14="http://schemas.microsoft.com/office/powerpoint/2010/main" val="26874482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660" y="0"/>
            <a:ext cx="3863340" cy="686131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“Like a shepherd, God will tend the flock; he will gather lambs in his arms and lift them onto his lap…” </a:t>
            </a:r>
          </a:p>
          <a:p>
            <a:pPr marL="0" indent="0" algn="r">
              <a:buNone/>
            </a:pPr>
            <a:r>
              <a:rPr lang="en-US" dirty="0"/>
              <a:t>Isa. 40:11 CEB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12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"/>
            <a:ext cx="5280660" cy="6858000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55005285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9833"/>
            <a:ext cx="3429000" cy="11231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More Sheep </a:t>
            </a:r>
          </a:p>
          <a:p>
            <a:pPr marL="0" indent="0">
              <a:buNone/>
            </a:pPr>
            <a:r>
              <a:rPr lang="en-US" dirty="0"/>
              <a:t>Question: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76600" y="23844"/>
            <a:ext cx="5867399" cy="683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dirty="0"/>
              <a:t>Where does God like to put His sheep?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90600"/>
            <a:ext cx="3352800" cy="335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313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1" y="3863020"/>
            <a:ext cx="3733799" cy="2994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3038935"/>
            <a:ext cx="4876800" cy="3819065"/>
          </a:xfrm>
          <a:noFill/>
        </p:spPr>
        <p:txBody>
          <a:bodyPr lIns="0" tIns="0" rIns="0" bIns="0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/>
              <a:t>John Wesley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“…the preacher was describing the change which God works in the heart through faith in Christ and I felt my heart strangely warmed.”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Jesus makes His presence Known by a small voice!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5144253" y="1483"/>
            <a:ext cx="3861646" cy="289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482"/>
            <a:ext cx="4724400" cy="403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/>
              <a:t>Is Jesus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/>
              <a:t>Speaking to You?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“They said to each other, ‘Did not our hearts burn within us while he talked to us on the road, while he opened to us the Scriptures?’”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46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09958684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83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/>
              <a:t>A prayer of faith </a:t>
            </a:r>
            <a:r>
              <a:rPr lang="en-US" sz="3600" b="1" dirty="0">
                <a:sym typeface="Wingdings" pitchFamily="2" charset="2"/>
              </a:rPr>
              <a:t></a:t>
            </a:r>
            <a:r>
              <a:rPr lang="en-US" sz="3600" b="1" dirty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72200" y="685800"/>
            <a:ext cx="29718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0" dirty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0" dirty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it would mean more 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/>
              <a:t>Faith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797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0"/>
            <a:ext cx="9144000" cy="609600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156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 rotWithShape="1">
          <a:blip r:embed="rId4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4901"/>
          <a:stretch/>
        </p:blipFill>
        <p:spPr bwMode="auto">
          <a:xfrm>
            <a:off x="34523" y="0"/>
            <a:ext cx="4375688" cy="38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410211" y="0"/>
            <a:ext cx="4733789" cy="6858000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5F5F5"/>
              </a:buClr>
              <a:buNone/>
            </a:pPr>
            <a:r>
              <a:rPr lang="en-US" sz="3200" dirty="0"/>
              <a:t>Three Important Questions</a:t>
            </a: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900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want to know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that He is here, waiting to save you right now?</a:t>
            </a:r>
            <a:r>
              <a:rPr lang="en-US" sz="3200" dirty="0"/>
              <a:t> </a:t>
            </a:r>
          </a:p>
        </p:txBody>
      </p:sp>
      <p:pic>
        <p:nvPicPr>
          <p:cNvPr id="1026" name="Picture 2" descr="http://2.bp.blogspot.com/-hRYmUc3XEAA/UHBTVCLCBXI/AAAAAAAAEDQ/zszKIJ9k6Y8/s1600/pray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2" r="2680" b="9729"/>
          <a:stretch/>
        </p:blipFill>
        <p:spPr bwMode="auto">
          <a:xfrm>
            <a:off x="7401" y="3478884"/>
            <a:ext cx="4402810" cy="3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80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algn="ctr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Welcome All</a:t>
            </a:r>
            <a:endParaRPr lang="en-US" sz="80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/>
          <a:stretch/>
        </p:blipFill>
        <p:spPr>
          <a:xfrm>
            <a:off x="109112" y="0"/>
            <a:ext cx="89257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lIns="0" tIns="0" rIns="0" bIns="0"/>
          <a:lstStyle/>
          <a:p>
            <a:r>
              <a:rPr lang="en-US" sz="3600" dirty="0"/>
              <a:t>The Prayer of a Sinner Turning to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4513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Dear Jesus, I know that I have sinned against You and that my sins separate me from You.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am truly sorry.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Right now, I turn away from my sinful past 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Please forgive me, and help me to keep from sin.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believe You died for my sins.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Believe You rose from the dead,  you are alive, and you hear this prayer from my heart.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invite You Jesus to be both my Savior and the Lord of my life.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want You to rule my life from now on.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9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/>
              <a:t>“But some people did accept him. They believed in him, and he gave them the right to become children of God.”</a:t>
            </a:r>
            <a:r>
              <a:rPr lang="en-US" sz="2700" dirty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300" dirty="0"/>
              <a:t>John 1:12</a:t>
            </a:r>
            <a:r>
              <a:rPr lang="en-US" sz="2700" dirty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68973403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74702829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4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304800"/>
            <a:ext cx="3908790" cy="6934200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743200" y="3429000"/>
            <a:ext cx="6400800" cy="34290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dirty="0"/>
              <a:t>What about God’s Animals?</a:t>
            </a:r>
            <a:endParaRPr lang="en-US" sz="32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have you </a:t>
            </a:r>
            <a:r>
              <a:rPr lang="en-US" sz="3200" dirty="0"/>
              <a:t>b</a:t>
            </a:r>
            <a:r>
              <a:rPr lang="en-US" sz="3200" b="1" dirty="0"/>
              <a:t>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do you want to tell others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212363"/>
            <a:ext cx="2743200" cy="6509474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600" b="1" dirty="0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 dirty="0">
                <a:latin typeface="Arial" charset="0"/>
              </a:rPr>
              <a:t>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718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2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6828"/>
          <a:stretch/>
        </p:blipFill>
        <p:spPr>
          <a:xfrm>
            <a:off x="0" y="-8467"/>
            <a:ext cx="915367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57200"/>
            <a:ext cx="2743200" cy="6400800"/>
          </a:xfrm>
          <a:prstGeom prst="rect">
            <a:avLst/>
          </a:prstGeom>
          <a:noFill/>
          <a:effectLst>
            <a:glow rad="279400">
              <a:schemeClr val="accent1">
                <a:alpha val="82000"/>
              </a:schemeClr>
            </a:glow>
          </a:effectLst>
        </p:spPr>
        <p:txBody>
          <a:bodyPr wrap="square" lIns="0" tIns="0" rIns="0" bIns="0">
            <a:noAutofit/>
          </a:bodyPr>
          <a:lstStyle/>
          <a:p>
            <a:pPr marL="0" marR="0">
              <a:lnSpc>
                <a:spcPts val="6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643200"/>
                </a:solidFill>
                <a:effectLst>
                  <a:glow rad="127000">
                    <a:srgbClr val="FFFF00"/>
                  </a:glow>
                </a:effectLst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Let’s Close in Prayer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/>
              <a:t>Note:</a:t>
            </a:r>
            <a:r>
              <a:rPr lang="en-US" sz="2400" dirty="0"/>
              <a:t> After you download the slideshow, you may also need to download some videos from YouTube &amp; add them into this PowerPoint. This tool can help you: 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Free YouTube Download</a:t>
            </a:r>
            <a:r>
              <a:rPr lang="en-US" sz="2400" dirty="0"/>
              <a:t> 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209800"/>
            <a:ext cx="624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present these messages in outdoor venues using the </a:t>
            </a:r>
            <a:r>
              <a:rPr lang="en-US" sz="2400" b="1" dirty="0">
                <a:latin typeface="Arial" charset="0"/>
                <a:hlinkClick r:id="rId6"/>
              </a:rPr>
              <a:t>SonShineTent</a:t>
            </a:r>
            <a:r>
              <a:rPr lang="en-US" sz="2400" b="1" dirty="0">
                <a:latin typeface="Arial" charset="0"/>
              </a:rPr>
              <a:t>.</a:t>
            </a:r>
            <a:br>
              <a:rPr lang="en-US" sz="2400" b="1" dirty="0">
                <a:latin typeface="Arial" charset="0"/>
              </a:rPr>
            </a:br>
            <a:r>
              <a:rPr lang="en-US" sz="2400" b="1" dirty="0">
                <a:latin typeface="Arial" charset="0"/>
              </a:rPr>
              <a:t>Watch the video of our service that goes with this message, click here</a:t>
            </a:r>
            <a:r>
              <a:rPr lang="en-US" sz="2400" b="1">
                <a:latin typeface="Arial" charset="0"/>
              </a:rPr>
              <a:t>: </a:t>
            </a:r>
            <a:r>
              <a:rPr lang="en-US" sz="2400" b="1">
                <a:latin typeface="Arial" charset="0"/>
                <a:hlinkClick r:id="rId7"/>
              </a:rPr>
              <a:t>http://campaignkerusso.org/?p=13935</a:t>
            </a:r>
            <a:r>
              <a:rPr lang="en-US" sz="2400" b="1">
                <a:latin typeface="Arial" charset="0"/>
              </a:rPr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b="1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8"/>
              </a:rPr>
              <a:t>info@campaignkerusso.org</a:t>
            </a:r>
            <a:r>
              <a:rPr lang="en-US" sz="2400" b="1" dirty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33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noAutofit/>
          </a:bodyPr>
          <a:lstStyle/>
          <a:p>
            <a:pPr marL="0" marR="0" algn="ctr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Let’s Begin with Prayer</a:t>
            </a:r>
            <a:endParaRPr lang="en-US" sz="60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067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5"/>
            <a:ext cx="9143999" cy="685799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6001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effectLst>
                  <a:glow rad="127000">
                    <a:srgbClr val="002060"/>
                  </a:glow>
                </a:effectLst>
              </a:rPr>
              <a:t>Lessons from </a:t>
            </a:r>
          </a:p>
          <a:p>
            <a:pPr marL="0" indent="0" algn="ctr">
              <a:buNone/>
            </a:pPr>
            <a:r>
              <a:rPr lang="en-US" sz="4800" dirty="0">
                <a:effectLst>
                  <a:glow rad="127000">
                    <a:srgbClr val="002060"/>
                  </a:glow>
                </a:effectLst>
              </a:rPr>
              <a:t>God’s Creatures pt. 1</a:t>
            </a:r>
          </a:p>
        </p:txBody>
      </p:sp>
    </p:spTree>
    <p:extLst>
      <p:ext uri="{BB962C8B-B14F-4D97-AF65-F5344CB8AC3E}">
        <p14:creationId xmlns:p14="http://schemas.microsoft.com/office/powerpoint/2010/main" val="33817074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1350603"/>
          </a:xfrm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sz="4000" dirty="0"/>
              <a:t>Part 1: </a:t>
            </a:r>
          </a:p>
          <a:p>
            <a:pPr marL="0" indent="0" algn="ctr">
              <a:buNone/>
            </a:pPr>
            <a:r>
              <a:rPr lang="en-US" sz="4000" dirty="0"/>
              <a:t>Lessons From Large Mammals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1" y="1305535"/>
            <a:ext cx="3505200" cy="3796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20" y="1524000"/>
            <a:ext cx="2692360" cy="2687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07982"/>
            <a:ext cx="4800600" cy="3512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80" y="4133378"/>
            <a:ext cx="2819400" cy="23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685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105000"/>
                    </a14:imgEffect>
                    <a14:imgEffect>
                      <a14:brightnessContrast bright="12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227"/>
          <a:stretch/>
        </p:blipFill>
        <p:spPr>
          <a:xfrm>
            <a:off x="0" y="1219200"/>
            <a:ext cx="9138920" cy="4038600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80" y="-7620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David  wrote Psalm 18 to thank the Lord for getting him through every difficult and dangerous situation, including King Saul chasing him all over the desert!</a:t>
            </a:r>
            <a:endParaRPr lang="en-US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5029200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“For the music director; by the Lord’s servant David, who sang to the Lord the words of this song when the Lord rescued him from the power of ALL his enemies, including Saul.” </a:t>
            </a:r>
            <a:r>
              <a:rPr lang="en-US" sz="2000" dirty="0"/>
              <a:t>Ps. 18:1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524404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9833"/>
            <a:ext cx="9144000" cy="7421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Deer: Psalm 18 tell </a:t>
            </a:r>
            <a:r>
              <a:rPr lang="en-US"/>
              <a:t>us that the </a:t>
            </a:r>
            <a:r>
              <a:rPr lang="en-US" dirty="0"/>
              <a:t>believer’s steps are protected by God.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066799"/>
            <a:ext cx="4925062" cy="53340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8200" y="2971800"/>
            <a:ext cx="4495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4000" dirty="0"/>
              <a:t>“He gives me the agility of a deer;</a:t>
            </a:r>
          </a:p>
          <a:p>
            <a:pPr marL="0" indent="0">
              <a:buNone/>
            </a:pPr>
            <a:r>
              <a:rPr lang="en-US" sz="4000" dirty="0"/>
              <a:t>he enables me to negotiate the rugged terrain.”</a:t>
            </a:r>
          </a:p>
          <a:p>
            <a:pPr marL="0" indent="0" algn="r">
              <a:buNone/>
            </a:pPr>
            <a:r>
              <a:rPr lang="en-US" dirty="0"/>
              <a:t>Ps. 18:32-33 NET </a:t>
            </a:r>
          </a:p>
        </p:txBody>
      </p:sp>
    </p:spTree>
    <p:extLst>
      <p:ext uri="{BB962C8B-B14F-4D97-AF65-F5344CB8AC3E}">
        <p14:creationId xmlns:p14="http://schemas.microsoft.com/office/powerpoint/2010/main" val="9067542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97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Video Goes Here: </a:t>
            </a:r>
            <a:br>
              <a:rPr lang="en-US" sz="4400" dirty="0"/>
            </a:br>
            <a:r>
              <a:rPr lang="en-US" sz="4400" dirty="0"/>
              <a:t>Rock Climbing Goats/Deer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Download Here: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https://www.youtube.com/watch?v=Hu8TJKMtmtI</a:t>
            </a:r>
            <a:r>
              <a:rPr lang="en-US" dirty="0"/>
              <a:t> 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7938"/>
          </a:xfrm>
        </p:spPr>
        <p:txBody>
          <a:bodyPr/>
          <a:lstStyle/>
          <a:p>
            <a:r>
              <a:rPr lang="en-US" dirty="0"/>
              <a:t>Mountain Deer Feet are </a:t>
            </a:r>
            <a:br>
              <a:rPr lang="en-US" dirty="0"/>
            </a:br>
            <a:r>
              <a:rPr lang="en-US" dirty="0"/>
              <a:t>Steady &amp; Sure Anywhere</a:t>
            </a:r>
          </a:p>
        </p:txBody>
      </p:sp>
    </p:spTree>
    <p:extLst>
      <p:ext uri="{BB962C8B-B14F-4D97-AF65-F5344CB8AC3E}">
        <p14:creationId xmlns:p14="http://schemas.microsoft.com/office/powerpoint/2010/main" val="227259230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|5.2|8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7|1.5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4|1.4|1.4|1.4|1.4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8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|5.2|8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2|5.3|6.1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2|5.3|6.1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1|2.6|3.5|3.4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3|4.1|4.3|3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3|4.1|4.3|3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7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</TotalTime>
  <Words>1237</Words>
  <Application>Microsoft Office PowerPoint</Application>
  <PresentationFormat>On-screen Show (4:3)</PresentationFormat>
  <Paragraphs>135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Aharoni</vt:lpstr>
      <vt:lpstr>Arial</vt:lpstr>
      <vt:lpstr>Calibri</vt:lpstr>
      <vt:lpstr>Times New Roman</vt:lpstr>
      <vt:lpstr>Verdana</vt:lpstr>
      <vt:lpstr>Wingdings</vt:lpstr>
      <vt:lpstr>Refined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Mountain Deer Feet are  Steady &amp; Sure Anywhere</vt:lpstr>
      <vt:lpstr>PowerPoint Presentation</vt:lpstr>
      <vt:lpstr>PowerPoint Presentation</vt:lpstr>
      <vt:lpstr>PowerPoint Presentation</vt:lpstr>
      <vt:lpstr>Song: As the Deer</vt:lpstr>
      <vt:lpstr>Oxen &amp; Donkeys:  Love Their Owner</vt:lpstr>
      <vt:lpstr>PowerPoint Presentation</vt:lpstr>
      <vt:lpstr>Video: Gentle Owner Training His Oxen</vt:lpstr>
      <vt:lpstr>PowerPoint Presentation</vt:lpstr>
      <vt:lpstr>PowerPoint Presentation</vt:lpstr>
      <vt:lpstr>Sheep: Listen to their Shepherd</vt:lpstr>
      <vt:lpstr>PowerPoint Presentation</vt:lpstr>
      <vt:lpstr>Video: Their Master’s Voice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A prayer of faith  Pray this prayer if :</vt:lpstr>
      <vt:lpstr>We Declare Our Faith Publicly Because Jesus Declared His LOVE Publicly</vt:lpstr>
      <vt:lpstr>PowerPoint Presentation</vt:lpstr>
      <vt:lpstr>The Prayer of a Sinner Turning to Jesus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387</cp:revision>
  <dcterms:created xsi:type="dcterms:W3CDTF">2012-08-28T02:53:07Z</dcterms:created>
  <dcterms:modified xsi:type="dcterms:W3CDTF">2017-08-02T18:44:51Z</dcterms:modified>
</cp:coreProperties>
</file>